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269" r:id="rId7"/>
    <p:sldId id="281" r:id="rId8"/>
    <p:sldId id="271" r:id="rId9"/>
    <p:sldId id="273" r:id="rId10"/>
    <p:sldId id="284" r:id="rId11"/>
    <p:sldId id="274" r:id="rId12"/>
    <p:sldId id="282" r:id="rId13"/>
    <p:sldId id="283" r:id="rId14"/>
    <p:sldId id="287" r:id="rId15"/>
    <p:sldId id="290" r:id="rId16"/>
    <p:sldId id="288" r:id="rId17"/>
    <p:sldId id="291" r:id="rId18"/>
    <p:sldId id="277" r:id="rId19"/>
    <p:sldId id="280" r:id="rId20"/>
  </p:sldIdLst>
  <p:sldSz cx="12192000" cy="6858000"/>
  <p:notesSz cx="6858000" cy="9144000"/>
  <p:embeddedFontLst>
    <p:embeddedFont>
      <p:font typeface="나눔스퀘어_ac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B2E"/>
    <a:srgbClr val="F6F6F6"/>
    <a:srgbClr val="A15D30"/>
    <a:srgbClr val="245E8F"/>
    <a:srgbClr val="D65B25"/>
    <a:srgbClr val="688E26"/>
    <a:srgbClr val="F5AD76"/>
    <a:srgbClr val="FECB66"/>
    <a:srgbClr val="2E6AA3"/>
    <a:srgbClr val="846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80"/>
  </p:normalViewPr>
  <p:slideViewPr>
    <p:cSldViewPr snapToGrid="0" snapToObjects="1" showGuides="1">
      <p:cViewPr varScale="1">
        <p:scale>
          <a:sx n="81" d="100"/>
          <a:sy n="81" d="100"/>
        </p:scale>
        <p:origin x="734" y="58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43211-5E30-5D45-BC15-9D5F6F511716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52234-64A4-4842-B00F-C72BA2FA82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463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9975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13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2537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0917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543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366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781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98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675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7922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137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7994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8176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6943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6673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75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822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815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2234-64A4-4842-B00F-C72BA2FA82C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900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497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75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97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684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23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28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145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584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33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233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17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A1C86-DE08-754A-894F-90AC880E1E9D}" type="datetimeFigureOut">
              <a:rPr kumimoji="1" lang="ko-KR" altLang="en-US" smtClean="0"/>
              <a:t>2021-04-26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12EA8-A71E-8D44-8FA4-0E687218A7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21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970478" y="2037907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4453561" y="1343172"/>
            <a:ext cx="2355132" cy="50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24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Mobile application</a:t>
            </a:r>
            <a:endParaRPr kumimoji="1" lang="ko-KR" altLang="en-US" sz="2400" spc="-15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5199190" y="5309494"/>
            <a:ext cx="2876300" cy="137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1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Lee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Jae Yoon  </a:t>
            </a:r>
            <a:r>
              <a:rPr kumimoji="1" lang="en-US" altLang="ko-KR" sz="1400" spc="1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Oh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</a:t>
            </a:r>
            <a:r>
              <a:rPr kumimoji="1" lang="en-US" altLang="ko-KR" sz="1400" spc="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Seong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Won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1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Lee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Sung Min  </a:t>
            </a:r>
            <a:r>
              <a:rPr kumimoji="1" lang="en-US" altLang="ko-KR" sz="1400" spc="1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Lee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</a:t>
            </a:r>
            <a:r>
              <a:rPr kumimoji="1" lang="en-US" altLang="ko-KR" sz="1400" spc="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Su</a:t>
            </a:r>
            <a:r>
              <a:rPr kumimoji="1" lang="en-US" altLang="ko-KR" sz="1400" spc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 Bin</a:t>
            </a:r>
            <a:endParaRPr kumimoji="1" lang="ko-KR" altLang="en-US" sz="1400" spc="1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  <a:p>
            <a:pPr>
              <a:lnSpc>
                <a:spcPct val="120000"/>
              </a:lnSpc>
            </a:pPr>
            <a:endParaRPr kumimoji="1" lang="ko-KR" altLang="en-US" sz="1400" spc="1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  <a:p>
            <a:pPr>
              <a:lnSpc>
                <a:spcPct val="120000"/>
              </a:lnSpc>
            </a:pPr>
            <a:endParaRPr kumimoji="1" lang="ko-KR" altLang="en-US" sz="1400" spc="1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  <a:p>
            <a:pPr>
              <a:lnSpc>
                <a:spcPct val="120000"/>
              </a:lnSpc>
            </a:pPr>
            <a:endParaRPr kumimoji="1" lang="ko-KR" altLang="en-US" sz="1400" spc="10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6681662" y="4828899"/>
            <a:ext cx="795410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TEAM</a:t>
            </a:r>
            <a:endParaRPr kumimoji="1"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15447" y="4706304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 rot="5400000">
            <a:off x="4922133" y="5489399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/>
          <p:cNvCxnSpPr/>
          <p:nvPr/>
        </p:nvCxnSpPr>
        <p:spPr>
          <a:xfrm>
            <a:off x="4592977" y="2064907"/>
            <a:ext cx="273605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4596676" y="2067022"/>
            <a:ext cx="0" cy="34416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/>
          <p:cNvCxnSpPr/>
          <p:nvPr/>
        </p:nvCxnSpPr>
        <p:spPr>
          <a:xfrm>
            <a:off x="4597217" y="5511710"/>
            <a:ext cx="27399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>
            <a:off x="7377372" y="4733304"/>
            <a:ext cx="27095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7640864" y="1604632"/>
            <a:ext cx="0" cy="31227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7086083" y="1611311"/>
            <a:ext cx="55478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 rot="5400000">
            <a:off x="6826556" y="1584309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35F182-08B1-4492-BC43-5132462A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582" y="2373107"/>
            <a:ext cx="23431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4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AE25C4-1635-4F78-8A5D-5855AC0DAB6F}"/>
              </a:ext>
            </a:extLst>
          </p:cNvPr>
          <p:cNvSpPr/>
          <p:nvPr/>
        </p:nvSpPr>
        <p:spPr>
          <a:xfrm>
            <a:off x="4158061" y="1667205"/>
            <a:ext cx="7269643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setting button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has the function to delete the entire schedule, withdraw membership, and log out.</a:t>
            </a: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Individual Info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email and name of the logged-in user are printed.</a:t>
            </a:r>
          </a:p>
          <a:p>
            <a:pPr lvl="1"/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Joined Groups List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Clicking on each group will take you to the </a:t>
            </a:r>
            <a:b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 information page.</a:t>
            </a:r>
          </a:p>
          <a:p>
            <a:pPr lvl="1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 Group Button</a:t>
            </a: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F4EDE80-56CE-42C9-862B-38EE44365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3" b="5536"/>
          <a:stretch/>
        </p:blipFill>
        <p:spPr>
          <a:xfrm>
            <a:off x="1091513" y="1681673"/>
            <a:ext cx="2711229" cy="4608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1B3B6-04C2-4450-B8FE-98E9C03B7A47}"/>
              </a:ext>
            </a:extLst>
          </p:cNvPr>
          <p:cNvSpPr txBox="1"/>
          <p:nvPr/>
        </p:nvSpPr>
        <p:spPr>
          <a:xfrm>
            <a:off x="594790" y="276415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DEB2B-5145-4402-BB48-A2FA75A182B9}"/>
              </a:ext>
            </a:extLst>
          </p:cNvPr>
          <p:cNvSpPr txBox="1"/>
          <p:nvPr/>
        </p:nvSpPr>
        <p:spPr>
          <a:xfrm>
            <a:off x="560876" y="592041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250836-85B8-4AAA-A694-942E3C3F13DF}"/>
              </a:ext>
            </a:extLst>
          </p:cNvPr>
          <p:cNvSpPr/>
          <p:nvPr/>
        </p:nvSpPr>
        <p:spPr>
          <a:xfrm>
            <a:off x="2744181" y="1668915"/>
            <a:ext cx="361876" cy="261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1B2E81-020F-4F8F-8F3F-A9D6A448995E}"/>
              </a:ext>
            </a:extLst>
          </p:cNvPr>
          <p:cNvSpPr/>
          <p:nvPr/>
        </p:nvSpPr>
        <p:spPr>
          <a:xfrm>
            <a:off x="1091512" y="2583543"/>
            <a:ext cx="2014545" cy="721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F5F77-4B42-44DC-8761-A5546E51816A}"/>
              </a:ext>
            </a:extLst>
          </p:cNvPr>
          <p:cNvSpPr txBox="1"/>
          <p:nvPr/>
        </p:nvSpPr>
        <p:spPr>
          <a:xfrm>
            <a:off x="2295105" y="1624017"/>
            <a:ext cx="449076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C569C-CA2E-44F4-9C76-4C88F2578AC6}"/>
              </a:ext>
            </a:extLst>
          </p:cNvPr>
          <p:cNvSpPr/>
          <p:nvPr/>
        </p:nvSpPr>
        <p:spPr>
          <a:xfrm>
            <a:off x="1147611" y="5917477"/>
            <a:ext cx="926242" cy="372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899BF-0587-492F-A760-579FB959501A}"/>
              </a:ext>
            </a:extLst>
          </p:cNvPr>
          <p:cNvSpPr txBox="1"/>
          <p:nvPr/>
        </p:nvSpPr>
        <p:spPr>
          <a:xfrm>
            <a:off x="600385" y="1947942"/>
            <a:ext cx="47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0BD52-B03B-41E2-ADB7-581B084ED702}"/>
              </a:ext>
            </a:extLst>
          </p:cNvPr>
          <p:cNvSpPr/>
          <p:nvPr/>
        </p:nvSpPr>
        <p:spPr>
          <a:xfrm>
            <a:off x="1147611" y="1926623"/>
            <a:ext cx="1958446" cy="454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16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3E3A06A-6634-4052-A7BE-E60B311F9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7"/>
          <a:stretch/>
        </p:blipFill>
        <p:spPr>
          <a:xfrm>
            <a:off x="1132667" y="1578289"/>
            <a:ext cx="2468372" cy="458087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F122919-21A6-49EF-98F1-6B031D3BDFB2}"/>
              </a:ext>
            </a:extLst>
          </p:cNvPr>
          <p:cNvSpPr/>
          <p:nvPr/>
        </p:nvSpPr>
        <p:spPr>
          <a:xfrm>
            <a:off x="3045901" y="5590733"/>
            <a:ext cx="480235" cy="487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81932C-EC71-4F20-A235-A7D91A6EBCAC}"/>
              </a:ext>
            </a:extLst>
          </p:cNvPr>
          <p:cNvSpPr/>
          <p:nvPr/>
        </p:nvSpPr>
        <p:spPr>
          <a:xfrm>
            <a:off x="4357104" y="2991565"/>
            <a:ext cx="72696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Schedule add function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you want to register your schedule on the main screen, you must click the following +shaped button.</a:t>
            </a: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5519991-95EA-4CC3-A6D9-16D63FF6C5E2}"/>
              </a:ext>
            </a:extLst>
          </p:cNvPr>
          <p:cNvSpPr/>
          <p:nvPr/>
        </p:nvSpPr>
        <p:spPr>
          <a:xfrm rot="2334557">
            <a:off x="2727929" y="5373317"/>
            <a:ext cx="365218" cy="31693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24AB5-C3DA-4F22-B6F9-E8953C26AE74}"/>
              </a:ext>
            </a:extLst>
          </p:cNvPr>
          <p:cNvSpPr txBox="1"/>
          <p:nvPr/>
        </p:nvSpPr>
        <p:spPr>
          <a:xfrm>
            <a:off x="1019545" y="5063475"/>
            <a:ext cx="301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Click the Schedule add button</a:t>
            </a:r>
            <a:endParaRPr lang="ko-KR" altLang="en-US" sz="1400" b="1" dirty="0">
              <a:solidFill>
                <a:srgbClr val="FFC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84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측정기이(가) 표시된 사진&#10;&#10;자동 생성된 설명">
            <a:extLst>
              <a:ext uri="{FF2B5EF4-FFF2-40B4-BE49-F238E27FC236}">
                <a16:creationId xmlns:a16="http://schemas.microsoft.com/office/drawing/2014/main" id="{626934F9-313D-4BF4-A785-C3E994719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77"/>
          <a:stretch/>
        </p:blipFill>
        <p:spPr>
          <a:xfrm>
            <a:off x="1229929" y="1560702"/>
            <a:ext cx="2639994" cy="45879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BAD132-FFC0-4E85-9708-3E962AFB4D8A}"/>
              </a:ext>
            </a:extLst>
          </p:cNvPr>
          <p:cNvSpPr/>
          <p:nvPr/>
        </p:nvSpPr>
        <p:spPr>
          <a:xfrm>
            <a:off x="4222040" y="2268709"/>
            <a:ext cx="7269643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 set a schedule date &amp; time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up a group to register the schedule to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you want to register a group schedule, click the checklist and select the group to register.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Write down the title and contents </a:t>
            </a: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5B347F-625F-4500-9D8B-09C74728E956}"/>
              </a:ext>
            </a:extLst>
          </p:cNvPr>
          <p:cNvSpPr/>
          <p:nvPr/>
        </p:nvSpPr>
        <p:spPr>
          <a:xfrm>
            <a:off x="1644185" y="4125916"/>
            <a:ext cx="1868272" cy="96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2FE7A5-9EAE-4652-B922-F31F3870F3F6}"/>
              </a:ext>
            </a:extLst>
          </p:cNvPr>
          <p:cNvSpPr/>
          <p:nvPr/>
        </p:nvSpPr>
        <p:spPr>
          <a:xfrm>
            <a:off x="1684957" y="2547657"/>
            <a:ext cx="1631166" cy="890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3B37D-B21C-4F54-B99A-E1D2B15680C4}"/>
              </a:ext>
            </a:extLst>
          </p:cNvPr>
          <p:cNvSpPr txBox="1"/>
          <p:nvPr/>
        </p:nvSpPr>
        <p:spPr>
          <a:xfrm>
            <a:off x="1195109" y="2812973"/>
            <a:ext cx="449076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3EE55-2FD7-431C-B504-0D570C22889C}"/>
              </a:ext>
            </a:extLst>
          </p:cNvPr>
          <p:cNvSpPr txBox="1"/>
          <p:nvPr/>
        </p:nvSpPr>
        <p:spPr>
          <a:xfrm>
            <a:off x="1191981" y="3552937"/>
            <a:ext cx="452204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AE64F5-4E8B-4C17-9210-90C897382EA1}"/>
              </a:ext>
            </a:extLst>
          </p:cNvPr>
          <p:cNvSpPr/>
          <p:nvPr/>
        </p:nvSpPr>
        <p:spPr>
          <a:xfrm>
            <a:off x="1658203" y="3604039"/>
            <a:ext cx="1070481" cy="258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01CC9-E64D-4E28-B7F3-1353509D7BF5}"/>
              </a:ext>
            </a:extLst>
          </p:cNvPr>
          <p:cNvSpPr txBox="1"/>
          <p:nvPr/>
        </p:nvSpPr>
        <p:spPr>
          <a:xfrm>
            <a:off x="1191981" y="435297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FF9F32-151A-48C8-A4C3-B14FAF0A2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5" b="5535"/>
          <a:stretch/>
        </p:blipFill>
        <p:spPr>
          <a:xfrm>
            <a:off x="845265" y="1507595"/>
            <a:ext cx="2562687" cy="48111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AF5767-766D-4D8D-AAD2-38475FFED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5" b="5535"/>
          <a:stretch/>
        </p:blipFill>
        <p:spPr>
          <a:xfrm>
            <a:off x="3809334" y="1507594"/>
            <a:ext cx="2562687" cy="4811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9B9EBF-3EFD-4389-AEFB-47A134A39DBB}"/>
              </a:ext>
            </a:extLst>
          </p:cNvPr>
          <p:cNvSpPr txBox="1"/>
          <p:nvPr/>
        </p:nvSpPr>
        <p:spPr>
          <a:xfrm>
            <a:off x="6640621" y="2852839"/>
            <a:ext cx="484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 set a schedule date &amp; time</a:t>
            </a:r>
          </a:p>
          <a:p>
            <a:pPr lvl="1"/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 Use Date Picker to make it easier to select the schedule and time to schedule.</a:t>
            </a:r>
          </a:p>
        </p:txBody>
      </p:sp>
    </p:spTree>
    <p:extLst>
      <p:ext uri="{BB962C8B-B14F-4D97-AF65-F5344CB8AC3E}">
        <p14:creationId xmlns:p14="http://schemas.microsoft.com/office/powerpoint/2010/main" val="322445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D3558B6-7709-4285-A8AA-2DA905825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6" b="5536"/>
          <a:stretch/>
        </p:blipFill>
        <p:spPr>
          <a:xfrm>
            <a:off x="1080297" y="1575342"/>
            <a:ext cx="2423639" cy="45374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98B006-937B-455B-B58F-7F6617B98DAD}"/>
              </a:ext>
            </a:extLst>
          </p:cNvPr>
          <p:cNvSpPr/>
          <p:nvPr/>
        </p:nvSpPr>
        <p:spPr>
          <a:xfrm>
            <a:off x="1124431" y="5819946"/>
            <a:ext cx="747912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F75F1E3-2020-4254-B17A-06C1536ACDA1}"/>
              </a:ext>
            </a:extLst>
          </p:cNvPr>
          <p:cNvSpPr/>
          <p:nvPr/>
        </p:nvSpPr>
        <p:spPr>
          <a:xfrm rot="7300373">
            <a:off x="1580462" y="5262426"/>
            <a:ext cx="403375" cy="3838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4A64F-D87C-4ECB-9054-181935009681}"/>
              </a:ext>
            </a:extLst>
          </p:cNvPr>
          <p:cNvSpPr txBox="1"/>
          <p:nvPr/>
        </p:nvSpPr>
        <p:spPr>
          <a:xfrm>
            <a:off x="1781008" y="4795922"/>
            <a:ext cx="301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Click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67EF73-544F-432A-B939-C0544C3C9257}"/>
              </a:ext>
            </a:extLst>
          </p:cNvPr>
          <p:cNvSpPr/>
          <p:nvPr/>
        </p:nvSpPr>
        <p:spPr>
          <a:xfrm>
            <a:off x="5113237" y="4751589"/>
            <a:ext cx="1830262" cy="6491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DA3A4-CF43-49A9-96B7-3DA60CD080AA}"/>
              </a:ext>
            </a:extLst>
          </p:cNvPr>
          <p:cNvSpPr txBox="1"/>
          <p:nvPr/>
        </p:nvSpPr>
        <p:spPr>
          <a:xfrm>
            <a:off x="3604482" y="2668747"/>
            <a:ext cx="47565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 group function</a:t>
            </a:r>
          </a:p>
          <a:p>
            <a:pPr lvl="1"/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Press the Add Group button to go to the page where you can join and create a group. Use this page to join a group.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E9FD48-55C7-49FA-9407-586F53B25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6" b="10190"/>
          <a:stretch/>
        </p:blipFill>
        <p:spPr>
          <a:xfrm>
            <a:off x="8552800" y="1490203"/>
            <a:ext cx="2646088" cy="470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1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67EF73-544F-432A-B939-C0544C3C9257}"/>
              </a:ext>
            </a:extLst>
          </p:cNvPr>
          <p:cNvSpPr/>
          <p:nvPr/>
        </p:nvSpPr>
        <p:spPr>
          <a:xfrm>
            <a:off x="5180507" y="5190883"/>
            <a:ext cx="1830262" cy="6491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DA3A4-CF43-49A9-96B7-3DA60CD080AA}"/>
              </a:ext>
            </a:extLst>
          </p:cNvPr>
          <p:cNvSpPr txBox="1"/>
          <p:nvPr/>
        </p:nvSpPr>
        <p:spPr>
          <a:xfrm>
            <a:off x="3672114" y="1895625"/>
            <a:ext cx="4847772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Join Group</a:t>
            </a:r>
          </a:p>
          <a:p>
            <a:pPr marL="457200" indent="-457200">
              <a:buAutoNum type="arabicPeriod"/>
            </a:pPr>
            <a:endParaRPr lang="en-US" altLang="ko-KR" sz="9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you can join by receiving and entering the group's ID from another user.</a:t>
            </a:r>
          </a:p>
          <a:p>
            <a:pPr lvl="1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2,3  Create new group</a:t>
            </a:r>
          </a:p>
          <a:p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E9FD48-55C7-49FA-9407-586F53B2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6" b="10190"/>
          <a:stretch/>
        </p:blipFill>
        <p:spPr>
          <a:xfrm>
            <a:off x="823854" y="1451429"/>
            <a:ext cx="2646088" cy="4707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99DEAC-FCA9-463F-9162-65BE15EDD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55" b="12131"/>
          <a:stretch/>
        </p:blipFill>
        <p:spPr>
          <a:xfrm>
            <a:off x="8721334" y="1337803"/>
            <a:ext cx="2766579" cy="48601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98B006-937B-455B-B58F-7F6617B98DAD}"/>
              </a:ext>
            </a:extLst>
          </p:cNvPr>
          <p:cNvSpPr/>
          <p:nvPr/>
        </p:nvSpPr>
        <p:spPr>
          <a:xfrm>
            <a:off x="1321705" y="4244973"/>
            <a:ext cx="747912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F75F1E3-2020-4254-B17A-06C1536ACDA1}"/>
              </a:ext>
            </a:extLst>
          </p:cNvPr>
          <p:cNvSpPr/>
          <p:nvPr/>
        </p:nvSpPr>
        <p:spPr>
          <a:xfrm rot="14863666">
            <a:off x="1691154" y="4739561"/>
            <a:ext cx="403375" cy="3838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4A64F-D87C-4ECB-9054-181935009681}"/>
              </a:ext>
            </a:extLst>
          </p:cNvPr>
          <p:cNvSpPr txBox="1"/>
          <p:nvPr/>
        </p:nvSpPr>
        <p:spPr>
          <a:xfrm>
            <a:off x="979458" y="5202070"/>
            <a:ext cx="301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Click the create button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A6D9D2-84A8-4A53-B786-84DD1EAE176D}"/>
              </a:ext>
            </a:extLst>
          </p:cNvPr>
          <p:cNvSpPr txBox="1"/>
          <p:nvPr/>
        </p:nvSpPr>
        <p:spPr>
          <a:xfrm>
            <a:off x="857609" y="3266802"/>
            <a:ext cx="449076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4A45A0-8621-4AC2-B376-76A26E2D94EA}"/>
              </a:ext>
            </a:extLst>
          </p:cNvPr>
          <p:cNvSpPr txBox="1"/>
          <p:nvPr/>
        </p:nvSpPr>
        <p:spPr>
          <a:xfrm>
            <a:off x="826523" y="4125769"/>
            <a:ext cx="452204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358B2-151E-4E98-8B3F-E503BAF7C00E}"/>
              </a:ext>
            </a:extLst>
          </p:cNvPr>
          <p:cNvSpPr txBox="1"/>
          <p:nvPr/>
        </p:nvSpPr>
        <p:spPr>
          <a:xfrm>
            <a:off x="8969192" y="344239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00EC73-F212-4D4D-BF41-530449C71169}"/>
              </a:ext>
            </a:extLst>
          </p:cNvPr>
          <p:cNvSpPr/>
          <p:nvPr/>
        </p:nvSpPr>
        <p:spPr>
          <a:xfrm>
            <a:off x="1050524" y="3742923"/>
            <a:ext cx="2156567" cy="360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8A5E31-FA2D-4DA6-B26C-E7C03F24985B}"/>
              </a:ext>
            </a:extLst>
          </p:cNvPr>
          <p:cNvSpPr/>
          <p:nvPr/>
        </p:nvSpPr>
        <p:spPr>
          <a:xfrm>
            <a:off x="8911345" y="3415601"/>
            <a:ext cx="2423046" cy="1256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39EEA-69B8-4975-B108-F47BEC1BC60E}"/>
              </a:ext>
            </a:extLst>
          </p:cNvPr>
          <p:cNvSpPr txBox="1"/>
          <p:nvPr/>
        </p:nvSpPr>
        <p:spPr>
          <a:xfrm>
            <a:off x="4131931" y="4084328"/>
            <a:ext cx="4099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You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simply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create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by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entering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of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81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D6C33580-2B34-4962-BB36-FBB4B2D4F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7" b="9067"/>
          <a:stretch/>
        </p:blipFill>
        <p:spPr>
          <a:xfrm>
            <a:off x="8461505" y="1448475"/>
            <a:ext cx="2591572" cy="4636568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D3558B6-7709-4285-A8AA-2DA905825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6" b="5536"/>
          <a:stretch/>
        </p:blipFill>
        <p:spPr>
          <a:xfrm>
            <a:off x="1080297" y="1575342"/>
            <a:ext cx="2423639" cy="45374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98B006-937B-455B-B58F-7F6617B98DAD}"/>
              </a:ext>
            </a:extLst>
          </p:cNvPr>
          <p:cNvSpPr/>
          <p:nvPr/>
        </p:nvSpPr>
        <p:spPr>
          <a:xfrm>
            <a:off x="1022127" y="3043325"/>
            <a:ext cx="1014770" cy="288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F75F1E3-2020-4254-B17A-06C1536ACDA1}"/>
              </a:ext>
            </a:extLst>
          </p:cNvPr>
          <p:cNvSpPr/>
          <p:nvPr/>
        </p:nvSpPr>
        <p:spPr>
          <a:xfrm rot="14793406">
            <a:off x="1696088" y="3496105"/>
            <a:ext cx="403375" cy="3838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4A64F-D87C-4ECB-9054-181935009681}"/>
              </a:ext>
            </a:extLst>
          </p:cNvPr>
          <p:cNvSpPr txBox="1"/>
          <p:nvPr/>
        </p:nvSpPr>
        <p:spPr>
          <a:xfrm>
            <a:off x="1124431" y="3966060"/>
            <a:ext cx="301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Click the Group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67EF73-544F-432A-B939-C0544C3C9257}"/>
              </a:ext>
            </a:extLst>
          </p:cNvPr>
          <p:cNvSpPr/>
          <p:nvPr/>
        </p:nvSpPr>
        <p:spPr>
          <a:xfrm>
            <a:off x="5113237" y="4751589"/>
            <a:ext cx="1830262" cy="6491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DA3A4-CF43-49A9-96B7-3DA60CD080AA}"/>
              </a:ext>
            </a:extLst>
          </p:cNvPr>
          <p:cNvSpPr txBox="1"/>
          <p:nvPr/>
        </p:nvSpPr>
        <p:spPr>
          <a:xfrm>
            <a:off x="3604482" y="2668747"/>
            <a:ext cx="484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 info/manage page</a:t>
            </a:r>
          </a:p>
          <a:p>
            <a:pPr lvl="1"/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Groups page allows you to view group information and manage </a:t>
            </a:r>
            <a:b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group.</a:t>
            </a:r>
          </a:p>
        </p:txBody>
      </p:sp>
    </p:spTree>
    <p:extLst>
      <p:ext uri="{BB962C8B-B14F-4D97-AF65-F5344CB8AC3E}">
        <p14:creationId xmlns:p14="http://schemas.microsoft.com/office/powerpoint/2010/main" val="3447878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D6C33580-2B34-4962-BB36-FBB4B2D4F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7" b="9067"/>
          <a:stretch/>
        </p:blipFill>
        <p:spPr>
          <a:xfrm>
            <a:off x="890920" y="1809575"/>
            <a:ext cx="2316172" cy="41438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98B006-937B-455B-B58F-7F6617B98DAD}"/>
              </a:ext>
            </a:extLst>
          </p:cNvPr>
          <p:cNvSpPr/>
          <p:nvPr/>
        </p:nvSpPr>
        <p:spPr>
          <a:xfrm>
            <a:off x="1541621" y="4365580"/>
            <a:ext cx="1014770" cy="386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67EF73-544F-432A-B939-C0544C3C9257}"/>
              </a:ext>
            </a:extLst>
          </p:cNvPr>
          <p:cNvSpPr/>
          <p:nvPr/>
        </p:nvSpPr>
        <p:spPr>
          <a:xfrm>
            <a:off x="4368354" y="4751589"/>
            <a:ext cx="1830262" cy="6491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DA3A4-CF43-49A9-96B7-3DA60CD080AA}"/>
              </a:ext>
            </a:extLst>
          </p:cNvPr>
          <p:cNvSpPr txBox="1"/>
          <p:nvPr/>
        </p:nvSpPr>
        <p:spPr>
          <a:xfrm>
            <a:off x="3330967" y="2156295"/>
            <a:ext cx="381464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Schedule recommendation</a:t>
            </a:r>
          </a:p>
          <a:p>
            <a:pPr lvl="1"/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system analyzes the schedule of group members and recommends </a:t>
            </a: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 zones for meetings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FA9BA8D-46C9-474E-9787-8EF6A89285E5}"/>
              </a:ext>
            </a:extLst>
          </p:cNvPr>
          <p:cNvSpPr/>
          <p:nvPr/>
        </p:nvSpPr>
        <p:spPr>
          <a:xfrm rot="8488088">
            <a:off x="2597604" y="3965349"/>
            <a:ext cx="403375" cy="3838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BD4E0-2E9A-467B-A4AB-F8DE0B327193}"/>
              </a:ext>
            </a:extLst>
          </p:cNvPr>
          <p:cNvSpPr txBox="1"/>
          <p:nvPr/>
        </p:nvSpPr>
        <p:spPr>
          <a:xfrm>
            <a:off x="1766513" y="3619907"/>
            <a:ext cx="1788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Click the button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75F89-3230-4293-8976-C4A426A45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27" y="1880566"/>
            <a:ext cx="2113270" cy="375692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7DDADA2-FCD9-41E6-BFDA-F1508269DC29}"/>
              </a:ext>
            </a:extLst>
          </p:cNvPr>
          <p:cNvGrpSpPr/>
          <p:nvPr/>
        </p:nvGrpSpPr>
        <p:grpSpPr>
          <a:xfrm>
            <a:off x="9271423" y="4317650"/>
            <a:ext cx="1915483" cy="1659872"/>
            <a:chOff x="8629794" y="3222760"/>
            <a:chExt cx="1915483" cy="16598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80F9573-F32D-4BD7-AF68-79E52585A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36" t="34133" r="7276" b="30067"/>
            <a:stretch/>
          </p:blipFill>
          <p:spPr>
            <a:xfrm>
              <a:off x="8629794" y="3222760"/>
              <a:ext cx="1907179" cy="16598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40F048-E2E5-42C8-B35C-E5F97A5D38A9}"/>
                </a:ext>
              </a:extLst>
            </p:cNvPr>
            <p:cNvSpPr/>
            <p:nvPr/>
          </p:nvSpPr>
          <p:spPr>
            <a:xfrm>
              <a:off x="8629795" y="3222761"/>
              <a:ext cx="1915482" cy="16598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0662B9-86A6-4B55-8ECC-7683C33076FC}"/>
                </a:ext>
              </a:extLst>
            </p:cNvPr>
            <p:cNvSpPr/>
            <p:nvPr/>
          </p:nvSpPr>
          <p:spPr>
            <a:xfrm>
              <a:off x="8768093" y="3799542"/>
              <a:ext cx="771493" cy="6235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671E49-04C0-48B8-A370-1689D1196FD2}"/>
              </a:ext>
            </a:extLst>
          </p:cNvPr>
          <p:cNvSpPr/>
          <p:nvPr/>
        </p:nvSpPr>
        <p:spPr>
          <a:xfrm>
            <a:off x="7956029" y="4376025"/>
            <a:ext cx="468880" cy="211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6326F3-613E-4295-8420-7F19E07C85F7}"/>
              </a:ext>
            </a:extLst>
          </p:cNvPr>
          <p:cNvCxnSpPr>
            <a:cxnSpLocks/>
          </p:cNvCxnSpPr>
          <p:nvPr/>
        </p:nvCxnSpPr>
        <p:spPr>
          <a:xfrm>
            <a:off x="8411812" y="4587730"/>
            <a:ext cx="851307" cy="13897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8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5030675" y="698833"/>
            <a:ext cx="2130648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 Play store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C33598-89B8-4870-A041-DACF40B6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773" y="1667205"/>
            <a:ext cx="4086453" cy="4010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CD8626-0E07-48CE-9245-ED582AA73332}"/>
              </a:ext>
            </a:extLst>
          </p:cNvPr>
          <p:cNvSpPr txBox="1"/>
          <p:nvPr/>
        </p:nvSpPr>
        <p:spPr>
          <a:xfrm>
            <a:off x="4531628" y="5893572"/>
            <a:ext cx="325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You can </a:t>
            </a:r>
            <a:r>
              <a:rPr lang="en-US" altLang="ko-KR" dirty="0">
                <a:solidFill>
                  <a:srgbClr val="E56B2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download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right now !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561011-4059-42EF-8943-B606567A7FE2}"/>
              </a:ext>
            </a:extLst>
          </p:cNvPr>
          <p:cNvSpPr/>
          <p:nvPr/>
        </p:nvSpPr>
        <p:spPr>
          <a:xfrm>
            <a:off x="7412853" y="2519025"/>
            <a:ext cx="876729" cy="386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95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970478" y="2037907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5259072" y="2593739"/>
            <a:ext cx="1673856" cy="167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44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Thank</a:t>
            </a:r>
          </a:p>
          <a:p>
            <a:pPr algn="ctr">
              <a:lnSpc>
                <a:spcPct val="120000"/>
              </a:lnSpc>
            </a:pPr>
            <a:r>
              <a:rPr kumimoji="1" lang="en-US" altLang="ko-KR" sz="4400" spc="-1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You</a:t>
            </a:r>
            <a:endParaRPr kumimoji="1" lang="ko-KR" altLang="en-US" sz="4400" spc="-150" dirty="0"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15447" y="4706304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 rot="5400000">
            <a:off x="4922133" y="5489399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/>
          <p:cNvCxnSpPr/>
          <p:nvPr/>
        </p:nvCxnSpPr>
        <p:spPr>
          <a:xfrm>
            <a:off x="4592977" y="2064907"/>
            <a:ext cx="273605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/>
          <p:cNvCxnSpPr/>
          <p:nvPr/>
        </p:nvCxnSpPr>
        <p:spPr>
          <a:xfrm>
            <a:off x="4596676" y="2067022"/>
            <a:ext cx="0" cy="34416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/>
          <p:cNvCxnSpPr/>
          <p:nvPr/>
        </p:nvCxnSpPr>
        <p:spPr>
          <a:xfrm>
            <a:off x="4597217" y="5511710"/>
            <a:ext cx="27399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>
            <a:off x="7377372" y="4733304"/>
            <a:ext cx="27095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/>
          <p:nvPr/>
        </p:nvCxnSpPr>
        <p:spPr>
          <a:xfrm>
            <a:off x="7640864" y="1604632"/>
            <a:ext cx="0" cy="31227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>
            <a:off x="7086083" y="1611311"/>
            <a:ext cx="55478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 rot="5400000">
            <a:off x="6826556" y="1584309"/>
            <a:ext cx="228712" cy="5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656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10"/>
          <p:cNvSpPr txBox="1"/>
          <p:nvPr/>
        </p:nvSpPr>
        <p:spPr>
          <a:xfrm>
            <a:off x="494343" y="737433"/>
            <a:ext cx="3018775" cy="857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charset="-127"/>
              </a:rPr>
              <a:t>CONTENTS</a:t>
            </a:r>
            <a:endParaRPr kumimoji="1"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charset="-127"/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827419" y="1932642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01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5" name="텍스트 상자 34"/>
          <p:cNvSpPr txBox="1"/>
          <p:nvPr/>
        </p:nvSpPr>
        <p:spPr>
          <a:xfrm>
            <a:off x="827419" y="3142597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02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44" name="텍스트 상자 43"/>
          <p:cNvSpPr txBox="1"/>
          <p:nvPr/>
        </p:nvSpPr>
        <p:spPr>
          <a:xfrm>
            <a:off x="827419" y="4389695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03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49" name="텍스트 상자 48"/>
          <p:cNvSpPr txBox="1"/>
          <p:nvPr/>
        </p:nvSpPr>
        <p:spPr>
          <a:xfrm>
            <a:off x="6565602" y="1945573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04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97359" y="2199235"/>
            <a:ext cx="71632" cy="3768272"/>
            <a:chOff x="697359" y="2199235"/>
            <a:chExt cx="71632" cy="3768272"/>
          </a:xfrm>
        </p:grpSpPr>
        <p:sp>
          <p:nvSpPr>
            <p:cNvPr id="22" name="직사각형 21"/>
            <p:cNvSpPr/>
            <p:nvPr/>
          </p:nvSpPr>
          <p:spPr>
            <a:xfrm rot="5400000" flipV="1">
              <a:off x="658136" y="2238458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 rot="5400000" flipV="1">
              <a:off x="658136" y="3448413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41" name="직선 연결선[R] 40"/>
            <p:cNvCxnSpPr/>
            <p:nvPr/>
          </p:nvCxnSpPr>
          <p:spPr>
            <a:xfrm>
              <a:off x="733175" y="2560586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 rot="5400000" flipV="1">
              <a:off x="658136" y="4695511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47" name="직선 연결선[R] 46"/>
            <p:cNvCxnSpPr/>
            <p:nvPr/>
          </p:nvCxnSpPr>
          <p:spPr>
            <a:xfrm>
              <a:off x="733175" y="3770347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 rot="5400000" flipV="1">
              <a:off x="658136" y="5856652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52" name="직선 연결선[R] 51"/>
            <p:cNvCxnSpPr/>
            <p:nvPr/>
          </p:nvCxnSpPr>
          <p:spPr>
            <a:xfrm>
              <a:off x="733175" y="4980108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텍스트 상자 53"/>
          <p:cNvSpPr txBox="1"/>
          <p:nvPr/>
        </p:nvSpPr>
        <p:spPr>
          <a:xfrm>
            <a:off x="6565602" y="3145689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57" name="텍스트 상자 56"/>
          <p:cNvSpPr txBox="1"/>
          <p:nvPr/>
        </p:nvSpPr>
        <p:spPr>
          <a:xfrm>
            <a:off x="6565602" y="4393821"/>
            <a:ext cx="6783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06</a:t>
            </a:r>
            <a:endParaRPr kumimoji="1"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6" name="텍스트 상자 35"/>
          <p:cNvSpPr txBox="1"/>
          <p:nvPr/>
        </p:nvSpPr>
        <p:spPr>
          <a:xfrm>
            <a:off x="1493329" y="3289743"/>
            <a:ext cx="3088474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Team members information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45" name="텍스트 상자 44"/>
          <p:cNvSpPr txBox="1"/>
          <p:nvPr/>
        </p:nvSpPr>
        <p:spPr>
          <a:xfrm>
            <a:off x="1493329" y="4527585"/>
            <a:ext cx="3398238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Introduction / brief description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50" name="텍스트 상자 49"/>
          <p:cNvSpPr txBox="1"/>
          <p:nvPr/>
        </p:nvSpPr>
        <p:spPr>
          <a:xfrm>
            <a:off x="7231512" y="2075778"/>
            <a:ext cx="3224985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Key features and advantages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55" name="텍스트 상자 54"/>
          <p:cNvSpPr txBox="1"/>
          <p:nvPr/>
        </p:nvSpPr>
        <p:spPr>
          <a:xfrm>
            <a:off x="7252008" y="3289743"/>
            <a:ext cx="2587568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Implementation details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58" name="텍스트 상자 57"/>
          <p:cNvSpPr txBox="1"/>
          <p:nvPr/>
        </p:nvSpPr>
        <p:spPr>
          <a:xfrm>
            <a:off x="7252008" y="4541065"/>
            <a:ext cx="1893467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Job assignment 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5734" y="563357"/>
            <a:ext cx="212009" cy="21200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100964" y="613757"/>
            <a:ext cx="161609" cy="16160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445794" y="631893"/>
            <a:ext cx="143473" cy="143473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772488" y="658471"/>
            <a:ext cx="116895" cy="116895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072603" y="698809"/>
            <a:ext cx="76557" cy="765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6272103" y="2201557"/>
            <a:ext cx="71632" cy="3768272"/>
            <a:chOff x="697359" y="2199235"/>
            <a:chExt cx="71632" cy="3768272"/>
          </a:xfrm>
        </p:grpSpPr>
        <p:sp>
          <p:nvSpPr>
            <p:cNvPr id="75" name="직사각형 74"/>
            <p:cNvSpPr/>
            <p:nvPr/>
          </p:nvSpPr>
          <p:spPr>
            <a:xfrm rot="5400000" flipV="1">
              <a:off x="658136" y="2238458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 rot="5400000" flipV="1">
              <a:off x="658136" y="3448413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77" name="직선 연결선[R] 40"/>
            <p:cNvCxnSpPr/>
            <p:nvPr/>
          </p:nvCxnSpPr>
          <p:spPr>
            <a:xfrm>
              <a:off x="733175" y="2560586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 rot="5400000" flipV="1">
              <a:off x="658136" y="4695511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79" name="직선 연결선[R] 46"/>
            <p:cNvCxnSpPr/>
            <p:nvPr/>
          </p:nvCxnSpPr>
          <p:spPr>
            <a:xfrm>
              <a:off x="733175" y="3770347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 rot="5400000" flipV="1">
              <a:off x="658136" y="5856652"/>
              <a:ext cx="150078" cy="71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81" name="직선 연결선[R] 51"/>
            <p:cNvCxnSpPr/>
            <p:nvPr/>
          </p:nvCxnSpPr>
          <p:spPr>
            <a:xfrm>
              <a:off x="733175" y="4980108"/>
              <a:ext cx="0" cy="59504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  <a:alpha val="7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텍스트 상자 35">
            <a:extLst>
              <a:ext uri="{FF2B5EF4-FFF2-40B4-BE49-F238E27FC236}">
                <a16:creationId xmlns:a16="http://schemas.microsoft.com/office/drawing/2014/main" id="{CFD5C547-F953-41E4-9F46-463721099A6E}"/>
              </a:ext>
            </a:extLst>
          </p:cNvPr>
          <p:cNvSpPr txBox="1"/>
          <p:nvPr/>
        </p:nvSpPr>
        <p:spPr>
          <a:xfrm>
            <a:off x="1526005" y="2075778"/>
            <a:ext cx="638316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Title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07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5251851" y="697519"/>
            <a:ext cx="1688283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01. Title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E687FEF7-301B-40B4-8D24-A083C3B8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80" y="2471555"/>
            <a:ext cx="5173240" cy="1914890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2C7B4-2971-4578-A6A4-D5FDAA0AB71D}"/>
              </a:ext>
            </a:extLst>
          </p:cNvPr>
          <p:cNvSpPr txBox="1"/>
          <p:nvPr/>
        </p:nvSpPr>
        <p:spPr>
          <a:xfrm>
            <a:off x="3576670" y="4960552"/>
            <a:ext cx="510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How can we manage our time efficiently?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55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4314614" y="741726"/>
            <a:ext cx="356277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02. Team member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5C9E2ED7-EC3E-4B74-9AD9-FF50D53CF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275" y="4686094"/>
            <a:ext cx="1793265" cy="179326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4F5C5989-E405-431B-B075-028311BE5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1116" y="4686094"/>
            <a:ext cx="1793265" cy="179326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46A7489-76DC-4C0F-BBB5-5DBE63440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2141" y="4686094"/>
            <a:ext cx="1793265" cy="1793265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31A2044-5211-4828-8288-C655768850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0680" y="4686094"/>
            <a:ext cx="1793265" cy="179326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A4FF89-E919-4153-8A14-E4A42DEBF25F}"/>
              </a:ext>
            </a:extLst>
          </p:cNvPr>
          <p:cNvSpPr/>
          <p:nvPr/>
        </p:nvSpPr>
        <p:spPr>
          <a:xfrm>
            <a:off x="920491" y="2120948"/>
            <a:ext cx="2506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D65B2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Lee Jae Yoon</a:t>
            </a:r>
          </a:p>
          <a:p>
            <a:pPr algn="ctr"/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2jyoons@</a:t>
            </a: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naver.com</a:t>
            </a:r>
          </a:p>
          <a:p>
            <a:pPr algn="ctr"/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425F21-6F0E-4BA7-85C7-39E04C07437B}"/>
              </a:ext>
            </a:extLst>
          </p:cNvPr>
          <p:cNvSpPr/>
          <p:nvPr/>
        </p:nvSpPr>
        <p:spPr>
          <a:xfrm>
            <a:off x="3611225" y="2120948"/>
            <a:ext cx="25930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45E8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Oh</a:t>
            </a:r>
            <a:r>
              <a:rPr lang="ko-KR" altLang="en-US" sz="2400" b="1" dirty="0">
                <a:solidFill>
                  <a:srgbClr val="245E8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b="1" dirty="0" err="1">
                <a:solidFill>
                  <a:srgbClr val="245E8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Seong</a:t>
            </a:r>
            <a:r>
              <a:rPr lang="en-US" altLang="ko-KR" sz="2400" b="1" dirty="0">
                <a:solidFill>
                  <a:srgbClr val="245E8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Won</a:t>
            </a:r>
          </a:p>
          <a:p>
            <a:pPr algn="ctr"/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osw970325@</a:t>
            </a: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naver.com</a:t>
            </a:r>
          </a:p>
          <a:p>
            <a:pPr algn="ctr"/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7CC1FC-92CD-485B-86A8-798CD4A3F78E}"/>
              </a:ext>
            </a:extLst>
          </p:cNvPr>
          <p:cNvSpPr/>
          <p:nvPr/>
        </p:nvSpPr>
        <p:spPr>
          <a:xfrm>
            <a:off x="6382250" y="2120948"/>
            <a:ext cx="25930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15D3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Lee Sung Min</a:t>
            </a:r>
          </a:p>
          <a:p>
            <a:pPr algn="ctr"/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jm970326@</a:t>
            </a: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naver.com</a:t>
            </a:r>
          </a:p>
          <a:p>
            <a:pPr algn="ctr"/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D619FE-A787-4289-A945-3826A84FE29E}"/>
              </a:ext>
            </a:extLst>
          </p:cNvPr>
          <p:cNvSpPr/>
          <p:nvPr/>
        </p:nvSpPr>
        <p:spPr>
          <a:xfrm>
            <a:off x="9121462" y="2120948"/>
            <a:ext cx="259304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688E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Lee </a:t>
            </a:r>
            <a:r>
              <a:rPr lang="en-US" altLang="ko-KR" sz="2400" b="1" dirty="0" err="1">
                <a:solidFill>
                  <a:srgbClr val="688E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</a:t>
            </a:r>
            <a:r>
              <a:rPr lang="en-US" altLang="ko-KR" sz="2400" b="1" dirty="0">
                <a:solidFill>
                  <a:srgbClr val="688E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Bin</a:t>
            </a:r>
          </a:p>
          <a:p>
            <a:pPr algn="ctr"/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eoskan71@</a:t>
            </a: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gmail.com</a:t>
            </a:r>
          </a:p>
          <a:p>
            <a:pPr algn="ctr"/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87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2951100" y="715759"/>
            <a:ext cx="6289800" cy="1831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03. Key features and advantages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  <a:p>
            <a:pPr algn="ctr">
              <a:lnSpc>
                <a:spcPct val="120000"/>
              </a:lnSpc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  <a:p>
            <a:pPr algn="ctr">
              <a:lnSpc>
                <a:spcPct val="120000"/>
              </a:lnSpc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D619FE-A787-4289-A945-3826A84FE29E}"/>
              </a:ext>
            </a:extLst>
          </p:cNvPr>
          <p:cNvSpPr/>
          <p:nvPr/>
        </p:nvSpPr>
        <p:spPr>
          <a:xfrm>
            <a:off x="4519133" y="2323116"/>
            <a:ext cx="62761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Introduction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Save the time is the schedule management application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Brief description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It recommend not only the ability to share schedules among people, but also the time they can use in common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783D48-54B7-47E3-B6D5-E16E9B2D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90" y="1669588"/>
            <a:ext cx="2375060" cy="447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6289799" cy="1240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04. Key features and advantages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  <a:p>
            <a:pPr algn="ctr">
              <a:lnSpc>
                <a:spcPct val="120000"/>
              </a:lnSpc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D619FE-A787-4289-A945-3826A84FE29E}"/>
              </a:ext>
            </a:extLst>
          </p:cNvPr>
          <p:cNvSpPr/>
          <p:nvPr/>
        </p:nvSpPr>
        <p:spPr>
          <a:xfrm>
            <a:off x="4594918" y="3506928"/>
            <a:ext cx="74927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 features and advantages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 management :: recommend function 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Login with google :: easy to login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Convenient UI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Efficient schedule management(Individual, group)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44F143-E970-43D7-8BC8-A93D0D7C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87" y="1718983"/>
            <a:ext cx="2097018" cy="4220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5325151-8C4F-4105-9A3C-8B1F81E00A1D}"/>
              </a:ext>
            </a:extLst>
          </p:cNvPr>
          <p:cNvSpPr/>
          <p:nvPr/>
        </p:nvSpPr>
        <p:spPr>
          <a:xfrm>
            <a:off x="2977468" y="3940143"/>
            <a:ext cx="383599" cy="374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10B151-8AEB-49E5-B5A1-3B45DF5B3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702" y="2333783"/>
            <a:ext cx="919615" cy="9416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FA9820-F8B6-47E0-A807-EB5EB63F958A}"/>
              </a:ext>
            </a:extLst>
          </p:cNvPr>
          <p:cNvSpPr/>
          <p:nvPr/>
        </p:nvSpPr>
        <p:spPr>
          <a:xfrm>
            <a:off x="4594918" y="2258136"/>
            <a:ext cx="1093594" cy="1092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D1E9EEC-E22E-4DF4-9E79-6049CE92EA80}"/>
              </a:ext>
            </a:extLst>
          </p:cNvPr>
          <p:cNvCxnSpPr>
            <a:cxnSpLocks/>
          </p:cNvCxnSpPr>
          <p:nvPr/>
        </p:nvCxnSpPr>
        <p:spPr>
          <a:xfrm flipV="1">
            <a:off x="3361067" y="3351072"/>
            <a:ext cx="1233851" cy="589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48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6C7FAC-4AC4-4458-816A-DD5297952B49}"/>
              </a:ext>
            </a:extLst>
          </p:cNvPr>
          <p:cNvSpPr/>
          <p:nvPr/>
        </p:nvSpPr>
        <p:spPr>
          <a:xfrm>
            <a:off x="4110361" y="1769405"/>
            <a:ext cx="72696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Login</a:t>
            </a:r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through</a:t>
            </a:r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google account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user have a </a:t>
            </a:r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Google account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user can create an account without the need to sign up. </a:t>
            </a: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created account is saved as firebase.</a:t>
            </a: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0" lvl="4" indent="-457200">
              <a:buAutoNum type="arabicPeriod" startAt="2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Create new account</a:t>
            </a:r>
          </a:p>
          <a:p>
            <a:pPr marL="2286000" lvl="4" indent="-457200">
              <a:buAutoNum type="arabicPeriod" startAt="2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5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the user does not have a Google account, he/she can create and </a:t>
            </a:r>
          </a:p>
          <a:p>
            <a:pPr lvl="5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 an account through the </a:t>
            </a:r>
          </a:p>
          <a:p>
            <a:pPr lvl="5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application's own membership function.</a:t>
            </a: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529CAD-AD3D-432A-9BAB-C96C8CD68DAF}"/>
              </a:ext>
            </a:extLst>
          </p:cNvPr>
          <p:cNvGrpSpPr/>
          <p:nvPr/>
        </p:nvGrpSpPr>
        <p:grpSpPr>
          <a:xfrm>
            <a:off x="1120466" y="1808818"/>
            <a:ext cx="2621781" cy="4317427"/>
            <a:chOff x="1539593" y="1543417"/>
            <a:chExt cx="2687785" cy="442611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87DEE81-7316-462C-A6C0-5B8DCEEDF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593" y="1543417"/>
              <a:ext cx="2687785" cy="442611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0A15AE-38FA-42FE-A327-E104CED68A92}"/>
                </a:ext>
              </a:extLst>
            </p:cNvPr>
            <p:cNvSpPr/>
            <p:nvPr/>
          </p:nvSpPr>
          <p:spPr>
            <a:xfrm>
              <a:off x="2324192" y="5314583"/>
              <a:ext cx="1040445" cy="1806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BB446F-7A5D-4AAE-B250-87E870BD11D3}"/>
                </a:ext>
              </a:extLst>
            </p:cNvPr>
            <p:cNvSpPr/>
            <p:nvPr/>
          </p:nvSpPr>
          <p:spPr>
            <a:xfrm>
              <a:off x="2115634" y="5028803"/>
              <a:ext cx="1444312" cy="1806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20F51-C1CA-4761-8B97-6E84E8A85277}"/>
                </a:ext>
              </a:extLst>
            </p:cNvPr>
            <p:cNvSpPr txBox="1"/>
            <p:nvPr/>
          </p:nvSpPr>
          <p:spPr>
            <a:xfrm>
              <a:off x="1672121" y="493448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01</a:t>
              </a:r>
              <a:endParaRPr lang="ko-KR" altLang="en-US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507693-FDF0-4B7E-8EBB-BEA886159FED}"/>
                </a:ext>
              </a:extLst>
            </p:cNvPr>
            <p:cNvSpPr txBox="1"/>
            <p:nvPr/>
          </p:nvSpPr>
          <p:spPr>
            <a:xfrm>
              <a:off x="1860604" y="5220185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</a:t>
              </a:r>
              <a:endParaRPr lang="ko-KR" altLang="en-US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673F87F-FC59-4108-9817-CD1E3DFEE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262" y="3639738"/>
            <a:ext cx="1495051" cy="24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6C7FAC-4AC4-4458-816A-DD5297952B49}"/>
              </a:ext>
            </a:extLst>
          </p:cNvPr>
          <p:cNvSpPr/>
          <p:nvPr/>
        </p:nvSpPr>
        <p:spPr>
          <a:xfrm>
            <a:off x="2816589" y="6054357"/>
            <a:ext cx="1065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 draft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35A696-FE85-4B7F-82BD-87FA3BA57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6" t="1879" r="5787" b="3659"/>
          <a:stretch/>
        </p:blipFill>
        <p:spPr>
          <a:xfrm>
            <a:off x="2318603" y="1858005"/>
            <a:ext cx="2130641" cy="4110361"/>
          </a:xfrm>
          <a:prstGeom prst="rect">
            <a:avLst/>
          </a:prstGeom>
          <a:solidFill>
            <a:srgbClr val="F6F6F6"/>
          </a:solidFill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855E9E5-72F0-4AA8-86DC-F027E44B0D81}"/>
              </a:ext>
            </a:extLst>
          </p:cNvPr>
          <p:cNvGrpSpPr/>
          <p:nvPr/>
        </p:nvGrpSpPr>
        <p:grpSpPr>
          <a:xfrm>
            <a:off x="7477348" y="1695768"/>
            <a:ext cx="2238078" cy="4272598"/>
            <a:chOff x="8151266" y="1781759"/>
            <a:chExt cx="2238078" cy="44726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C803F9C-B9CB-463E-BC60-FFC0A3F3B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1266" y="1781759"/>
              <a:ext cx="2238078" cy="44726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3C34725-8977-4BC2-938D-2B8F7709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6593" y="2113668"/>
              <a:ext cx="1947424" cy="3399365"/>
            </a:xfrm>
            <a:prstGeom prst="rect">
              <a:avLst/>
            </a:prstGeom>
          </p:spPr>
        </p:pic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6B63C06-BAD9-45F7-B7C9-AA2547754794}"/>
              </a:ext>
            </a:extLst>
          </p:cNvPr>
          <p:cNvSpPr/>
          <p:nvPr/>
        </p:nvSpPr>
        <p:spPr>
          <a:xfrm>
            <a:off x="5113237" y="4286219"/>
            <a:ext cx="1830262" cy="6491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266762-0146-48AA-9525-5C1236339518}"/>
              </a:ext>
            </a:extLst>
          </p:cNvPr>
          <p:cNvSpPr/>
          <p:nvPr/>
        </p:nvSpPr>
        <p:spPr>
          <a:xfrm>
            <a:off x="7265519" y="6048349"/>
            <a:ext cx="2661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 implementation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279CAB-A34B-41FE-B6C0-ADF44DACD433}"/>
              </a:ext>
            </a:extLst>
          </p:cNvPr>
          <p:cNvSpPr/>
          <p:nvPr/>
        </p:nvSpPr>
        <p:spPr>
          <a:xfrm>
            <a:off x="4354650" y="3025842"/>
            <a:ext cx="28588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ko-KR" sz="20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Main page</a:t>
            </a:r>
          </a:p>
          <a:p>
            <a:pPr lvl="1"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 can register    the schedule</a:t>
            </a:r>
          </a:p>
        </p:txBody>
      </p:sp>
    </p:spTree>
    <p:extLst>
      <p:ext uri="{BB962C8B-B14F-4D97-AF65-F5344CB8AC3E}">
        <p14:creationId xmlns:p14="http://schemas.microsoft.com/office/powerpoint/2010/main" val="410018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50"/>
          <p:cNvSpPr txBox="1"/>
          <p:nvPr/>
        </p:nvSpPr>
        <p:spPr>
          <a:xfrm>
            <a:off x="3207092" y="698833"/>
            <a:ext cx="5153975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 charset="-127"/>
              </a:rPr>
              <a:t>05. Implementation details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80040-F8BE-47F3-9644-802D914CFC52}"/>
              </a:ext>
            </a:extLst>
          </p:cNvPr>
          <p:cNvSpPr/>
          <p:nvPr/>
        </p:nvSpPr>
        <p:spPr>
          <a:xfrm>
            <a:off x="443882" y="379613"/>
            <a:ext cx="11313111" cy="609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AE25C4-1635-4F78-8A5D-5855AC0DAB6F}"/>
              </a:ext>
            </a:extLst>
          </p:cNvPr>
          <p:cNvSpPr/>
          <p:nvPr/>
        </p:nvSpPr>
        <p:spPr>
          <a:xfrm>
            <a:off x="4158061" y="1667205"/>
            <a:ext cx="669862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 your personal information and groups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When you click this button, a window made of drawer comes out from the side. 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 window shows the user's information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 subscribed groups.</a:t>
            </a: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Calendar function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calendar shows individual schedules in red circles and group schedules in green circles.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 Selected Date Schedule</a:t>
            </a:r>
          </a:p>
          <a:p>
            <a:pPr marL="457200" indent="-457200">
              <a:buAutoNum type="arabicPeriod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When the user clicks on a date, it shows the schedules stored on the selected date.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B36DE8-72CF-46F9-A5B5-F84835E0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5" b="3704"/>
          <a:stretch/>
        </p:blipFill>
        <p:spPr>
          <a:xfrm>
            <a:off x="1121578" y="1667205"/>
            <a:ext cx="2707195" cy="4676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1B3B6-04C2-4450-B8FE-98E9C03B7A47}"/>
              </a:ext>
            </a:extLst>
          </p:cNvPr>
          <p:cNvSpPr txBox="1"/>
          <p:nvPr/>
        </p:nvSpPr>
        <p:spPr>
          <a:xfrm>
            <a:off x="569644" y="3394778"/>
            <a:ext cx="452204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DEB2B-5145-4402-BB48-A2FA75A182B9}"/>
              </a:ext>
            </a:extLst>
          </p:cNvPr>
          <p:cNvSpPr txBox="1"/>
          <p:nvPr/>
        </p:nvSpPr>
        <p:spPr>
          <a:xfrm>
            <a:off x="558260" y="554814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250836-85B8-4AAA-A694-942E3C3F13DF}"/>
              </a:ext>
            </a:extLst>
          </p:cNvPr>
          <p:cNvSpPr/>
          <p:nvPr/>
        </p:nvSpPr>
        <p:spPr>
          <a:xfrm>
            <a:off x="1147610" y="1654629"/>
            <a:ext cx="361876" cy="348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1B2E81-020F-4F8F-8F3F-A9D6A448995E}"/>
              </a:ext>
            </a:extLst>
          </p:cNvPr>
          <p:cNvSpPr/>
          <p:nvPr/>
        </p:nvSpPr>
        <p:spPr>
          <a:xfrm>
            <a:off x="1147610" y="2356870"/>
            <a:ext cx="2655132" cy="235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F5F77-4B42-44DC-8761-A5546E51816A}"/>
              </a:ext>
            </a:extLst>
          </p:cNvPr>
          <p:cNvSpPr txBox="1"/>
          <p:nvPr/>
        </p:nvSpPr>
        <p:spPr>
          <a:xfrm>
            <a:off x="698534" y="1642710"/>
            <a:ext cx="449076" cy="360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C569C-CA2E-44F4-9C76-4C88F2578AC6}"/>
              </a:ext>
            </a:extLst>
          </p:cNvPr>
          <p:cNvSpPr/>
          <p:nvPr/>
        </p:nvSpPr>
        <p:spPr>
          <a:xfrm>
            <a:off x="1147610" y="5117819"/>
            <a:ext cx="2655133" cy="1171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958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652</Words>
  <Application>Microsoft Office PowerPoint</Application>
  <PresentationFormat>와이드스크린</PresentationFormat>
  <Paragraphs>170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성민이</dc:creator>
  <cp:lastModifiedBy>이재윤</cp:lastModifiedBy>
  <cp:revision>127</cp:revision>
  <dcterms:created xsi:type="dcterms:W3CDTF">2017-06-30T02:13:47Z</dcterms:created>
  <dcterms:modified xsi:type="dcterms:W3CDTF">2021-04-26T06:28:01Z</dcterms:modified>
</cp:coreProperties>
</file>